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257" r:id="rId4"/>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Branch :</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  Clients: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  Hours Convertable:</a:t>
            </a:r>
            <a:endParaRPr dirty="0"/>
          </a:p>
          <a:p>
            <a:r>
              <a:rPr b="0" dirty="0"/>
              <a:t>No alt text provided</a:t>
            </a:r>
            <a:endParaRPr dirty="0"/>
          </a:p>
          <a:p>
            <a:endParaRPr dirty="0"/>
          </a:p>
          <a:p>
            <a:r>
              <a:rPr b="1" dirty="0"/>
              <a:t>  Clients:</a:t>
            </a:r>
            <a:endParaRPr dirty="0"/>
          </a:p>
          <a:p>
            <a:r>
              <a:rPr b="0" dirty="0"/>
              <a:t>No alt text provided</a:t>
            </a:r>
            <a:endParaRPr dirty="0"/>
          </a:p>
          <a:p>
            <a:endParaRPr dirty="0"/>
          </a:p>
          <a:p>
            <a:r>
              <a:rPr b="1" dirty="0"/>
              <a:t>  Clients: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Quick Look</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Branch:</a:t>
            </a:r>
            <a:endParaRPr dirty="0"/>
          </a:p>
          <a:p>
            <a:r>
              <a:rPr b="0" dirty="0"/>
              <a:t>No alt text provided</a:t>
            </a:r>
            <a:endParaRPr dirty="0"/>
          </a:p>
          <a:p>
            <a:endParaRPr dirty="0"/>
          </a:p>
          <a:p>
            <a:r>
              <a:rPr b="1" dirty="0"/>
              <a:t>Converted Billable: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Converted Non-bill: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2023 Strategic Plan PDF</a:t>
            </a:r>
            <a:endParaRPr dirty="0"/>
          </a:p>
          <a:p>
            <a:r>
              <a:rPr b="0" dirty="0"/>
              <a:t>No alt text provided</a:t>
            </a:r>
            <a:endParaRPr dirty="0"/>
          </a:p>
          <a:p>
            <a:endParaRPr dirty="0"/>
          </a:p>
          <a:p>
            <a:r>
              <a:rPr b="1" dirty="0"/>
              <a:t>Branch :</a:t>
            </a:r>
            <a:endParaRPr dirty="0"/>
          </a:p>
          <a:p>
            <a:r>
              <a:rPr b="0" dirty="0"/>
              <a:t>No alt text provided</a:t>
            </a:r>
            <a:endParaRPr dirty="0"/>
          </a:p>
          <a:p>
            <a:endParaRPr dirty="0"/>
          </a:p>
          <a:p>
            <a:r>
              <a:rPr b="1" dirty="0"/>
              <a:t>Current MTD monthly goal:</a:t>
            </a:r>
            <a:endParaRPr dirty="0"/>
          </a:p>
          <a:p>
            <a:r>
              <a:rPr b="0" dirty="0"/>
              <a:t>No alt text provided</a:t>
            </a:r>
            <a:endParaRPr dirty="0"/>
          </a:p>
          <a:p>
            <a:endParaRPr dirty="0"/>
          </a:p>
          <a:p>
            <a:r>
              <a:rPr b="1" dirty="0"/>
              <a:t>Branch Hours - Converted Over Time</a:t>
            </a:r>
            <a:endParaRPr dirty="0"/>
          </a:p>
          <a:p>
            <a:r>
              <a:rPr b="0" dirty="0"/>
              <a:t>No alt text provided</a:t>
            </a:r>
            <a:endParaRPr dirty="0"/>
          </a:p>
          <a:p>
            <a:endParaRPr dirty="0"/>
          </a:p>
          <a:p>
            <a:r>
              <a:rPr b="1" dirty="0"/>
              <a:t>CONVERTED v UNCONVERTED by BRANCH (Jan 1, 2022 - Present)</a:t>
            </a:r>
            <a:endParaRPr dirty="0"/>
          </a:p>
          <a:p>
            <a:r>
              <a:rPr b="0" dirty="0"/>
              <a:t>No alt text provided</a:t>
            </a:r>
            <a:endParaRPr dirty="0"/>
          </a:p>
          <a:p>
            <a:endParaRPr dirty="0"/>
          </a:p>
          <a:p>
            <a:r>
              <a:rPr b="1" dirty="0"/>
              <a:t>In-home Clients &amp; Client Active Dates</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Cancellations In-Home v Clinic</a:t>
            </a:r>
            <a:endParaRPr dirty="0"/>
          </a:p>
          <a:p>
            <a:r>
              <a:rPr b="0" dirty="0"/>
              <a:t>No alt text provided</a:t>
            </a:r>
            <a:endParaRPr dirty="0"/>
          </a:p>
          <a:p>
            <a:endParaRPr dirty="0"/>
          </a:p>
          <a:p>
            <a:r>
              <a:rPr b="1" dirty="0"/>
              <a:t>CONVERTED v UNCONVERTED by BRANCH (Jan 1, 2022 - Present)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Quick Look</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Last Year</a:t>
            </a:r>
            <a:endParaRPr dirty="0"/>
          </a:p>
          <a:p>
            <a:r>
              <a:rPr b="0" dirty="0"/>
              <a:t>No alt text provided</a:t>
            </a:r>
            <a:endParaRPr dirty="0"/>
          </a:p>
          <a:p>
            <a:endParaRPr dirty="0"/>
          </a:p>
          <a:p>
            <a:r>
              <a:rPr b="1" dirty="0"/>
              <a:t>2022 -- Converted Billable Over Time</a:t>
            </a:r>
            <a:endParaRPr dirty="0"/>
          </a:p>
          <a:p>
            <a:r>
              <a:rPr b="0" dirty="0"/>
              <a:t>No alt text provided</a:t>
            </a:r>
            <a:endParaRPr dirty="0"/>
          </a:p>
          <a:p>
            <a:endParaRPr dirty="0"/>
          </a:p>
          <a:p>
            <a:r>
              <a:rPr b="1" dirty="0"/>
              <a:t>2022 -- All Converted Hours Over Time</a:t>
            </a:r>
            <a:endParaRPr dirty="0"/>
          </a:p>
          <a:p>
            <a:r>
              <a:rPr b="0" dirty="0"/>
              <a:t>No alt text provided</a:t>
            </a:r>
            <a:endParaRPr dirty="0"/>
          </a:p>
          <a:p>
            <a:endParaRPr dirty="0"/>
          </a:p>
          <a:p>
            <a:r>
              <a:rPr b="1" dirty="0"/>
              <a:t>Branch :</a:t>
            </a:r>
            <a:endParaRPr dirty="0"/>
          </a:p>
          <a:p>
            <a:r>
              <a:rPr b="0" dirty="0"/>
              <a:t>No alt text provided</a:t>
            </a:r>
            <a:endParaRPr dirty="0"/>
          </a:p>
          <a:p>
            <a:endParaRPr dirty="0"/>
          </a:p>
          <a:p>
            <a:r>
              <a:rPr b="1" dirty="0"/>
              <a:t>All Hours by Month and Billable / Non Billable</a:t>
            </a:r>
            <a:endParaRPr dirty="0"/>
          </a:p>
          <a:p>
            <a:r>
              <a:rPr b="0" dirty="0"/>
              <a:t>No alt text provided</a:t>
            </a:r>
            <a:endParaRPr dirty="0"/>
          </a:p>
          <a:p>
            <a:endParaRPr dirty="0"/>
          </a:p>
          <a:p>
            <a:r>
              <a:rPr b="1" dirty="0"/>
              <a:t>Last Month</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Quick Look</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  Clients:</a:t>
            </a:r>
            <a:endParaRPr dirty="0"/>
          </a:p>
          <a:p>
            <a:r>
              <a:rPr b="0" dirty="0"/>
              <a:t>No alt text provided</a:t>
            </a:r>
            <a:endParaRPr dirty="0"/>
          </a:p>
          <a:p>
            <a:endParaRPr dirty="0"/>
          </a:p>
          <a:p>
            <a:r>
              <a:rPr b="1" dirty="0"/>
              <a:t>  Clients: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Cancelled Bill:</a:t>
            </a:r>
            <a:endParaRPr dirty="0"/>
          </a:p>
          <a:p>
            <a:r>
              <a:rPr b="0" dirty="0"/>
              <a:t>No alt text provided</a:t>
            </a:r>
            <a:endParaRPr dirty="0"/>
          </a:p>
          <a:p>
            <a:endParaRPr dirty="0"/>
          </a:p>
          <a:p>
            <a:r>
              <a:rPr b="1" dirty="0"/>
              <a:t>Converted Bill:</a:t>
            </a:r>
            <a:endParaRPr dirty="0"/>
          </a:p>
          <a:p>
            <a:r>
              <a:rPr b="0" dirty="0"/>
              <a:t>No alt text provided</a:t>
            </a:r>
            <a:endParaRPr dirty="0"/>
          </a:p>
          <a:p>
            <a:endParaRPr dirty="0"/>
          </a:p>
          <a:p>
            <a:r>
              <a:rPr b="1" dirty="0"/>
              <a:t>  Hours: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  Clients: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  Providers: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  Providers: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  Providers:</a:t>
            </a:r>
            <a:endParaRPr dirty="0"/>
          </a:p>
          <a:p>
            <a:r>
              <a:rPr b="0" dirty="0"/>
              <a:t>No alt text provided</a:t>
            </a:r>
            <a:endParaRPr dirty="0"/>
          </a:p>
          <a:p>
            <a:endParaRPr dirty="0"/>
          </a:p>
          <a:p>
            <a:r>
              <a:rPr b="1" dirty="0"/>
              <a:t>Branch :</a:t>
            </a:r>
            <a:endParaRPr dirty="0"/>
          </a:p>
          <a:p>
            <a:r>
              <a:rPr b="0" dirty="0"/>
              <a:t>No alt text provided</a:t>
            </a:r>
            <a:endParaRPr dirty="0"/>
          </a:p>
          <a:p>
            <a:endParaRPr dirty="0"/>
          </a:p>
          <a:p>
            <a:r>
              <a:rPr b="1" dirty="0"/>
              <a:t>2022 Hours By Branch -- Billable Cancellations Over Time</a:t>
            </a:r>
            <a:endParaRPr dirty="0"/>
          </a:p>
          <a:p>
            <a:r>
              <a:rPr b="0" dirty="0"/>
              <a:t>No alt text provided</a:t>
            </a:r>
            <a:endParaRPr dirty="0"/>
          </a:p>
          <a:p>
            <a:endParaRPr dirty="0"/>
          </a:p>
          <a:p>
            <a:r>
              <a:rPr b="1" dirty="0"/>
              <a:t>2022 Hours By Branch -- Converted Billable Over Time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2022 All Hours Converted/Cancelled</a:t>
            </a:r>
            <a:endParaRPr dirty="0"/>
          </a:p>
          <a:p>
            <a:r>
              <a:rPr b="0" dirty="0"/>
              <a:t>No alt text provided</a:t>
            </a:r>
            <a:endParaRPr dirty="0"/>
          </a:p>
          <a:p>
            <a:endParaRPr dirty="0"/>
          </a:p>
          <a:p>
            <a:r>
              <a:rPr b="1" dirty="0"/>
              <a:t>2022 - present -- Hours Converted/Cancelled by Billable/Non-Bill</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Top 3 Cancellation Reasons Last Year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2022 All Hours Converted/Cancelled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Quick Look</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Branch :</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Cancelled Last Month</a:t>
            </a:r>
            <a:endParaRPr dirty="0"/>
          </a:p>
          <a:p>
            <a:r>
              <a:rPr b="0" dirty="0"/>
              <a:t>No alt text provided</a:t>
            </a:r>
            <a:endParaRPr dirty="0"/>
          </a:p>
          <a:p>
            <a:endParaRPr dirty="0"/>
          </a:p>
          <a:p>
            <a:r>
              <a:rPr b="1" dirty="0"/>
              <a:t>2022 All Hours Converted/Cancelled</a:t>
            </a:r>
            <a:endParaRPr dirty="0"/>
          </a:p>
          <a:p>
            <a:r>
              <a:rPr b="0" dirty="0"/>
              <a:t>No alt text provided</a:t>
            </a:r>
            <a:endParaRPr dirty="0"/>
          </a:p>
          <a:p>
            <a:endParaRPr dirty="0"/>
          </a:p>
          <a:p>
            <a:r>
              <a:rPr b="1" dirty="0"/>
              <a:t>2022 All Hours Converted/Cancelled</a:t>
            </a:r>
            <a:endParaRPr dirty="0"/>
          </a:p>
          <a:p>
            <a:r>
              <a:rPr b="0" dirty="0"/>
              <a:t>No alt text provided</a:t>
            </a:r>
            <a:endParaRPr dirty="0"/>
          </a:p>
          <a:p>
            <a:endParaRPr dirty="0"/>
          </a:p>
          <a:p>
            <a:r>
              <a:rPr b="1" dirty="0"/>
              <a:t>% of Billable Hours &amp; % of Cancelled Sessions</a:t>
            </a:r>
            <a:endParaRPr dirty="0"/>
          </a:p>
          <a:p>
            <a:r>
              <a:rPr b="0" dirty="0"/>
              <a:t>No alt text provided</a:t>
            </a:r>
            <a:endParaRPr dirty="0"/>
          </a:p>
          <a:p>
            <a:endParaRPr dirty="0"/>
          </a:p>
          <a:p>
            <a:r>
              <a:rPr b="1" dirty="0"/>
              <a:t>% of Billable Sessions &amp; % of Cancelled</a:t>
            </a:r>
            <a:endParaRPr dirty="0"/>
          </a:p>
          <a:p>
            <a:r>
              <a:rPr b="0" dirty="0"/>
              <a:t>No alt text provided</a:t>
            </a:r>
            <a:endParaRPr dirty="0"/>
          </a:p>
          <a:p>
            <a:endParaRPr dirty="0"/>
          </a:p>
          <a:p>
            <a:r>
              <a:rPr b="1" dirty="0"/>
              <a:t>All cancellation reasons and totals</a:t>
            </a:r>
            <a:endParaRPr dirty="0"/>
          </a:p>
          <a:p>
            <a:r>
              <a:rPr b="0" dirty="0"/>
              <a:t>No alt text provided</a:t>
            </a:r>
            <a:endParaRPr dirty="0"/>
          </a:p>
          <a:p>
            <a:endParaRPr dirty="0"/>
          </a:p>
          <a:p>
            <a:r>
              <a:rPr b="1" dirty="0"/>
              <a:t>Cancellations In-Home v Clinic</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Cancelled Hrs This Year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Cancelled Hrs This Month</a:t>
            </a:r>
            <a:endParaRPr dirty="0"/>
          </a:p>
          <a:p>
            <a:r>
              <a:rPr b="0" dirty="0"/>
              <a:t>No alt text provided</a:t>
            </a:r>
            <a:endParaRPr dirty="0"/>
          </a:p>
          <a:p>
            <a:endParaRPr dirty="0"/>
          </a:p>
          <a:p>
            <a:r>
              <a:rPr b="1" dirty="0"/>
              <a:t>Cancelled Last Year</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All cancellation data &amp; stats by branch</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Client cancellation table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Provider cancellation table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Branch :</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Quick Look</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Quick Look: Cancelled billable hrs because...</a:t>
            </a:r>
            <a:endParaRPr dirty="0"/>
          </a:p>
          <a:p>
            <a:r>
              <a:rPr b="0" dirty="0"/>
              <a:t>No alt text provided</a:t>
            </a:r>
            <a:endParaRPr dirty="0"/>
          </a:p>
          <a:p>
            <a:endParaRPr dirty="0"/>
          </a:p>
          <a:p>
            <a:r>
              <a:rPr b="1" dirty="0"/>
              <a:t>% of Billable Hours &amp; % of Cancelled Sessions</a:t>
            </a:r>
            <a:endParaRPr dirty="0"/>
          </a:p>
          <a:p>
            <a:r>
              <a:rPr b="0" dirty="0"/>
              <a:t>No alt text provided</a:t>
            </a:r>
            <a:endParaRPr dirty="0"/>
          </a:p>
          <a:p>
            <a:endParaRPr dirty="0"/>
          </a:p>
          <a:p>
            <a:r>
              <a:rPr b="1" dirty="0"/>
              <a:t>"Client cancelled - I didn't reschedule"</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Branch :</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Quick Look</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Top 5 Locations by Billable Hours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  Clients: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Converted Billable:</a:t>
            </a:r>
            <a:endParaRPr dirty="0"/>
          </a:p>
          <a:p>
            <a:r>
              <a:rPr b="0" dirty="0"/>
              <a:t>No alt text provided</a:t>
            </a:r>
            <a:endParaRPr dirty="0"/>
          </a:p>
          <a:p>
            <a:endParaRPr dirty="0"/>
          </a:p>
          <a:p>
            <a:r>
              <a:rPr b="1" dirty="0"/>
              <a:t>Quick Look</a:t>
            </a:r>
            <a:endParaRPr dirty="0"/>
          </a:p>
          <a:p>
            <a:r>
              <a:rPr b="0" dirty="0"/>
              <a:t>No alt text provided</a:t>
            </a:r>
            <a:endParaRPr dirty="0"/>
          </a:p>
          <a:p>
            <a:endParaRPr dirty="0"/>
          </a:p>
          <a:p>
            <a:r>
              <a:rPr b="1" dirty="0"/>
              <a:t>In Home -- Quick View 2022</a:t>
            </a:r>
            <a:endParaRPr dirty="0"/>
          </a:p>
          <a:p>
            <a:r>
              <a:rPr b="0" dirty="0"/>
              <a:t>No alt text provided</a:t>
            </a:r>
            <a:endParaRPr dirty="0"/>
          </a:p>
          <a:p>
            <a:endParaRPr dirty="0"/>
          </a:p>
          <a:p>
            <a:r>
              <a:rPr b="1" dirty="0"/>
              <a:t>Clinic -- Data by Branch</a:t>
            </a:r>
            <a:endParaRPr dirty="0"/>
          </a:p>
          <a:p>
            <a:r>
              <a:rPr b="0" dirty="0"/>
              <a:t>No alt text provided</a:t>
            </a:r>
            <a:endParaRPr dirty="0"/>
          </a:p>
          <a:p>
            <a:endParaRPr dirty="0"/>
          </a:p>
          <a:p>
            <a:r>
              <a:rPr b="1" dirty="0"/>
              <a:t>In Home -- Data by Branch</a:t>
            </a:r>
            <a:endParaRPr dirty="0"/>
          </a:p>
          <a:p>
            <a:r>
              <a:rPr b="0" dirty="0"/>
              <a:t>No alt text provided</a:t>
            </a:r>
            <a:endParaRPr dirty="0"/>
          </a:p>
          <a:p>
            <a:endParaRPr dirty="0"/>
          </a:p>
          <a:p>
            <a:r>
              <a:rPr b="1" dirty="0"/>
              <a:t>Clinic -- Quick View 2022</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Hours by Employee Position</a:t>
            </a:r>
            <a:endParaRPr dirty="0"/>
          </a:p>
          <a:p>
            <a:r>
              <a:rPr b="0" dirty="0"/>
              <a:t>No alt text provided</a:t>
            </a:r>
            <a:endParaRPr dirty="0"/>
          </a:p>
          <a:p>
            <a:endParaRPr dirty="0"/>
          </a:p>
          <a:p>
            <a:r>
              <a:rPr b="1" dirty="0"/>
              <a:t>Branch:</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Quick Look</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  Clients: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BT/RBT:</a:t>
            </a:r>
            <a:endParaRPr dirty="0"/>
          </a:p>
          <a:p>
            <a:r>
              <a:rPr b="0" dirty="0"/>
              <a:t>No alt text provided</a:t>
            </a:r>
            <a:endParaRPr dirty="0"/>
          </a:p>
          <a:p>
            <a:endParaRPr dirty="0"/>
          </a:p>
          <a:p>
            <a:r>
              <a:rPr b="1" dirty="0"/>
              <a:t>BCBA/BCaBA:</a:t>
            </a:r>
            <a:endParaRPr dirty="0"/>
          </a:p>
          <a:p>
            <a:r>
              <a:rPr b="0" dirty="0"/>
              <a:t>No alt text provided</a:t>
            </a:r>
            <a:endParaRPr dirty="0"/>
          </a:p>
          <a:p>
            <a:endParaRPr dirty="0"/>
          </a:p>
          <a:p>
            <a:r>
              <a:rPr b="1" dirty="0"/>
              <a:t>  Hours: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  Providers: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Hours by Code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Text"/>
          <p:cNvSpPr>
            <a:spLocks noGrp="1"/>
          </p:cNvSpPr>
          <p:nvPr>
            <p:ph type="body" idx="1"/>
          </p:nvPr>
        </p:nvSpPr>
        <p:spPr/>
        <p:txBody>
          <a:bodyPr/>
          <a:lstStyle/>
          <a:p>
            <a:r>
              <a:rPr b="1" dirty="0"/>
              <a:t>Search Code:</a:t>
            </a:r>
            <a:endParaRPr dirty="0"/>
          </a:p>
          <a:p>
            <a:r>
              <a:rPr b="0" dirty="0"/>
              <a:t>No alt text provided</a:t>
            </a:r>
            <a:endParaRPr dirty="0"/>
          </a:p>
          <a:p>
            <a:endParaRPr dirty="0"/>
          </a:p>
          <a:p>
            <a:r>
              <a:rPr b="1" dirty="0"/>
              <a:t>textFilter25A4896A83E0487089E2B90C9AE57C8A</a:t>
            </a:r>
            <a:endParaRPr dirty="0"/>
          </a:p>
          <a:p>
            <a:r>
              <a:rPr b="0" dirty="0"/>
              <a:t>No alt text provided</a:t>
            </a:r>
            <a:endParaRPr dirty="0"/>
          </a:p>
          <a:p>
            <a:endParaRPr dirty="0"/>
          </a:p>
          <a:p>
            <a:r>
              <a:rPr b="1" dirty="0"/>
              <a:t>textFilter25A4896A83E0487089E2B90C9AE57C8A</a:t>
            </a:r>
            <a:endParaRPr dirty="0"/>
          </a:p>
          <a:p>
            <a:r>
              <a:rPr b="0" dirty="0"/>
              <a:t>No alt text provided</a:t>
            </a:r>
            <a:endParaRPr dirty="0"/>
          </a:p>
          <a:p>
            <a:endParaRPr dirty="0"/>
          </a:p>
          <a:p>
            <a:r>
              <a:rPr b="1" dirty="0"/>
              <a:t>Search Branch:</a:t>
            </a:r>
            <a:endParaRPr dirty="0"/>
          </a:p>
          <a:p>
            <a:r>
              <a:rPr b="0" dirty="0"/>
              <a:t>No alt text provided</a:t>
            </a:r>
            <a:endParaRPr dirty="0"/>
          </a:p>
          <a:p>
            <a:endParaRPr dirty="0"/>
          </a:p>
          <a:p>
            <a:r>
              <a:rPr b="1" dirty="0"/>
              <a:t>Quick Look</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  Hours: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  Clients: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Branch :</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Search Client ID:</a:t>
            </a:r>
            <a:endParaRPr dirty="0"/>
          </a:p>
          <a:p>
            <a:r>
              <a:rPr b="0" dirty="0"/>
              <a:t>No alt text provided</a:t>
            </a:r>
            <a:endParaRPr dirty="0"/>
          </a:p>
          <a:p>
            <a:endParaRPr dirty="0"/>
          </a:p>
          <a:p>
            <a:r>
              <a:rPr b="1" dirty="0"/>
              <a:t>textFilter25A4896A83E0487089E2B90C9AE57C8A</a:t>
            </a:r>
            <a:endParaRPr dirty="0"/>
          </a:p>
          <a:p>
            <a:r>
              <a:rPr b="0" dirty="0"/>
              <a:t>No alt text provided</a:t>
            </a:r>
            <a:endParaRPr dirty="0"/>
          </a:p>
          <a:p>
            <a:endParaRPr dirty="0"/>
          </a:p>
          <a:p>
            <a:r>
              <a:rPr b="1" dirty="0"/>
              <a:t>Search Employee:</a:t>
            </a:r>
            <a:endParaRPr dirty="0"/>
          </a:p>
          <a:p>
            <a:r>
              <a:rPr b="0" dirty="0"/>
              <a:t>No alt text provided</a:t>
            </a:r>
            <a:endParaRPr dirty="0"/>
          </a:p>
          <a:p>
            <a:endParaRPr dirty="0"/>
          </a:p>
          <a:p>
            <a:r>
              <a:rPr b="1" dirty="0"/>
              <a:t>textFilter25A4896A83E0487089E2B90C9AE57C8A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27ED9C8-F09A-4D9E-BEC0-4725162E21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27ED9C8-F09A-4D9E-BEC0-4725162E21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27ED9C8-F09A-4D9E-BEC0-4725162E21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27ED9C8-F09A-4D9E-BEC0-4725162E21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627ED9C8-F09A-4D9E-BEC0-4725162E21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27ED9C8-F09A-4D9E-BEC0-4725162E21F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27ED9C8-F09A-4D9E-BEC0-4725162E21F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27ED9C8-F09A-4D9E-BEC0-4725162E21F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27ED9C8-F09A-4D9E-BEC0-4725162E21F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27ED9C8-F09A-4D9E-BEC0-4725162E21F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hyperlink" Target="https://app.powerbi.com/groups/me/reports/40d97d25-c08d-4d4e-962b-383365c6d8ed?pbi_source=PowerPoint" TargetMode="Externa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12.png"/><Relationship Id="rId1" Type="http://schemas.openxmlformats.org/officeDocument/2006/relationships/hyperlink" Target="https://app.powerbi.com/groups/me/reports/40d97d25-c08d-4d4e-962b-383365c6d8ed/?pbi_source=PowerPoint" TargetMode="Externa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hyperlink" Target="https://app.powerbi.com/groups/me/reports/40d97d25-c08d-4d4e-962b-383365c6d8ed/?pbi_source=PowerPoint" TargetMode="Externa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4.png"/><Relationship Id="rId1" Type="http://schemas.openxmlformats.org/officeDocument/2006/relationships/hyperlink" Target="https://app.powerbi.com/groups/me/reports/40d97d25-c08d-4d4e-962b-383365c6d8ed/?pbi_source=PowerPoint" TargetMode="Externa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hyperlink" Target="https://app.powerbi.com/groups/me/reports/40d97d25-c08d-4d4e-962b-383365c6d8ed/?pbi_source=PowerPoint" TargetMode="Externa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hyperlink" Target="https://app.powerbi.com/groups/me/reports/40d97d25-c08d-4d4e-962b-383365c6d8ed/?pbi_source=PowerPoint" TargetMode="Externa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hyperlink" Target="https://app.powerbi.com/groups/me/reports/40d97d25-c08d-4d4e-962b-383365c6d8ed/?pbi_source=PowerPoint" TargetMode="Externa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8.png"/><Relationship Id="rId1" Type="http://schemas.openxmlformats.org/officeDocument/2006/relationships/hyperlink" Target="https://app.powerbi.com/groups/me/reports/40d97d25-c08d-4d4e-962b-383365c6d8ed/?pbi_source=PowerPoint" TargetMode="Externa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hyperlink" Target="https://app.powerbi.com/groups/me/reports/40d97d25-c08d-4d4e-962b-383365c6d8ed/?pbi_source=PowerPoint" TargetMode="Externa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hyperlink" Target="https://app.powerbi.com/groups/me/reports/40d97d25-c08d-4d4e-962b-383365c6d8ed/?pbi_source=PowerPoint" TargetMode="Externa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hyperlink" Target="https://app.powerbi.com/groups/me/reports/40d97d25-c08d-4d4e-962b-383365c6d8ed/?pbi_source=PowerPoi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ln>
          <a:effectLst/>
        </p:spPr>
        <p:txBody>
          <a:bodyPr rot="0" spcFirstLastPara="0" vertOverflow="overflow" horzOverflow="overflow" vert="horz" wrap="square" lIns="91440" tIns="45720" rIns="91440" bIns="45720" numCol="1" spcCol="0" rtlCol="0" fromWordArt="0" anchor="b" anchorCtr="0" forceAA="0" compatLnSpc="1">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EAS Analytics-Reporting-v2</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tint val="75000"/>
                  </a:schemeClr>
                </a:solidFill>
                <a:latin typeface="+mn-lt"/>
                <a:ea typeface="+mn-ea"/>
                <a:cs typeface="+mn-cs"/>
              </a:defRPr>
            </a:lvl9pPr>
          </a:lstStyle>
          <a:p>
            <a:pPr algn="l"/>
            <a:r>
              <a:rPr lang="en-US" dirty="0">
                <a:solidFill>
                  <a:schemeClr val="bg1"/>
                </a:solidFill>
                <a:hlinkClick r:id="rId2"/>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endParaRPr lang="en-US" sz="900" b="1" i="0" dirty="0">
              <a:solidFill>
                <a:schemeClr val="bg1"/>
              </a:solidFill>
              <a:latin typeface="Segoe UI Semibold" charset="0"/>
              <a:ea typeface="Segoe UI Semibold" charset="0"/>
              <a:cs typeface="Segoe UI Semibold" charset="0"/>
            </a:endParaRPr>
          </a:p>
          <a:p>
            <a:r>
              <a:rPr lang="en-US" sz="900" b="0" i="0" dirty="0">
                <a:solidFill>
                  <a:schemeClr val="bg1"/>
                </a:solidFill>
                <a:latin typeface="Segoe UI" charset="0"/>
                <a:ea typeface="Segoe UI" charset="0"/>
                <a:cs typeface="Segoe UI" charset="0"/>
              </a:rPr>
              <a:t>1/27/2023 9:54:18 PM UTC</a:t>
            </a:r>
            <a:endParaRPr lang="en-US" sz="900" b="0" i="0" dirty="0">
              <a:solidFill>
                <a:schemeClr val="bg1"/>
              </a:solidFill>
              <a:latin typeface="Segoe UI" charset="0"/>
              <a:ea typeface="Segoe UI" charset="0"/>
              <a:cs typeface="Segoe UI" charset="0"/>
            </a:endParaRP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1/25/2023 1:25:51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Search Code: ,textFilter25A4896A83E0487089E2B90C9AE57C8A ,textFilter25A4896A83E0487089E2B90C9AE57C8A ,Search Branch: ,Quick Look ,shape ,  Hours: ,card ,card ,  Clients: ,textbox ,shape ,Branch : ,pivotTable ,shape ,tableEx ,shape ,tableEx ,slicer ,slicer ,slicer ,slicer ,slicer ,slicer ,tableEx ,slicer ,Search Client ID: ,textFilter25A4896A83E0487089E2B90C9AE57C8A ,Search Employee: ,textFilter25A4896A83E0487089E2B90C9AE57C8A ,shape ,actionButton ,pageNavigator ,shape. Please refer to the notes on this slide for details">
            <a:hlinkClick r:id="rId1"/>
          </p:cNvPr>
          <p:cNvPicPr>
            <a:picLocks noChangeAspect="1"/>
          </p:cNvPicPr>
          <p:nvPr/>
        </p:nvPicPr>
        <p:blipFill>
          <a:blip r:embed="rId2"/>
          <a:stretch>
            <a:fillRect/>
          </a:stretch>
        </p:blipFill>
        <p:spPr>
          <a:xfrm>
            <a:off x="2886075" y="0"/>
            <a:ext cx="6400800" cy="6848475"/>
          </a:xfrm>
          <a:prstGeom prst="rect">
            <a:avLst/>
          </a:prstGeom>
          <a:noFill/>
        </p:spPr>
      </p:pic>
      <p:sp>
        <p:nvSpPr>
          <p:cNvPr id="4" name="Title" hidden="1"/>
          <p:cNvSpPr>
            <a:spLocks noGrp="1"/>
          </p:cNvSpPr>
          <p:nvPr>
            <p:ph type="title"/>
          </p:nvPr>
        </p:nvSpPr>
        <p:spPr/>
        <p:txBody>
          <a:bodyPr/>
          <a:lstStyle/>
          <a:p>
            <a:r>
              <a:t>Search</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textbox ,textbox ,2023 Strategic Plan PDF ,Branch : ,Current MTD monthly goal: ,Branch Hours - Converted Over Time ,CONVERTED v UNCONVERTED by BRANCH (Jan 1, 2022 - Present) ,In-home Clients &amp; Client Active Dates ,multiRowCard ,multiRowCard ,card ,multiRowCard ,card ,card ,multiRowCard ,Cancellations In-Home v Clinic ,CONVERTED v UNCONVERTED by BRANCH (Jan 1, 2022 - Present) ,shape ,textbox ,textbox ,textbox ,pageNavigator ,shape. Please refer to the notes on this slide for details">
            <a:hlinkClick r:id="rId1"/>
          </p:cNvPr>
          <p:cNvPicPr>
            <a:picLocks noChangeAspect="1"/>
          </p:cNvPicPr>
          <p:nvPr/>
        </p:nvPicPr>
        <p:blipFill>
          <a:blip r:embed="rId2"/>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Resources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shape ,tableEx ,shape ,textbox ,pivotTable ,shape ,Branch : ,pieChart ,slicer ,shape ,textbox ,  Clients: ,card ,card ,  Hours Convertable: ,  Clients: ,  Clients: ,shape ,Quick Look ,slicer ,slicer ,Branch: ,Converted Billable: ,card ,Converted Non-bill: ,card ,shape ,shape ,pageNavigator ,shape ,actionButton ,tableEx ,slicer ,slicer ,slicer ,slicer ,slicer ,slicer ,tableEx ,slicer. Please refer to the notes on this slide for details">
            <a:hlinkClick r:id="rId1"/>
          </p:cNvPr>
          <p:cNvPicPr>
            <a:picLocks noChangeAspect="1"/>
          </p:cNvPicPr>
          <p:nvPr/>
        </p:nvPicPr>
        <p:blipFill>
          <a:blip r:embed="rId2"/>
          <a:stretch>
            <a:fillRect/>
          </a:stretch>
        </p:blipFill>
        <p:spPr>
          <a:xfrm>
            <a:off x="2867025" y="0"/>
            <a:ext cx="6448425" cy="6858000"/>
          </a:xfrm>
          <a:prstGeom prst="rect">
            <a:avLst/>
          </a:prstGeom>
          <a:noFill/>
        </p:spPr>
      </p:pic>
      <p:sp>
        <p:nvSpPr>
          <p:cNvPr id="4" name="Title" hidden="1"/>
          <p:cNvSpPr>
            <a:spLocks noGrp="1"/>
          </p:cNvSpPr>
          <p:nvPr>
            <p:ph type="title"/>
          </p:nvPr>
        </p:nvSpPr>
        <p:spPr/>
        <p:txBody>
          <a:bodyPr/>
          <a:lstStyle/>
          <a:p>
            <a:r>
              <a:t>All Hours Overview</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Quick Look ,shape ,textbox ,shape ,tableEx ,shape ,Last Year ,2022 -- Converted Billable Over Time ,2022 -- All Converted Hours Over Time ,Branch : ,All Hours by Month and Billable / Non Billable ,Last Month ,actionButton ,pageNavigator ,shape ,shape ,shape ,tableEx ,slicer ,slicer ,slicer ,slicer ,slicer ,slicer ,tableEx ,slicer ,shape ,card ,card ,card ,card ,card ,card ,card ,card ,card ,card ,card ,card ,shape. Please refer to the notes on this slide for details">
            <a:hlinkClick r:id="rId1"/>
          </p:cNvPr>
          <p:cNvPicPr>
            <a:picLocks noChangeAspect="1"/>
          </p:cNvPicPr>
          <p:nvPr/>
        </p:nvPicPr>
        <p:blipFill>
          <a:blip r:embed="rId2"/>
          <a:stretch>
            <a:fillRect/>
          </a:stretch>
        </p:blipFill>
        <p:spPr>
          <a:xfrm>
            <a:off x="2867025" y="0"/>
            <a:ext cx="6448425" cy="6858000"/>
          </a:xfrm>
          <a:prstGeom prst="rect">
            <a:avLst/>
          </a:prstGeom>
          <a:noFill/>
        </p:spPr>
      </p:pic>
      <p:sp>
        <p:nvSpPr>
          <p:cNvPr id="4" name="Title" hidden="1"/>
          <p:cNvSpPr>
            <a:spLocks noGrp="1"/>
          </p:cNvSpPr>
          <p:nvPr>
            <p:ph type="title"/>
          </p:nvPr>
        </p:nvSpPr>
        <p:spPr/>
        <p:txBody>
          <a:bodyPr/>
          <a:lstStyle/>
          <a:p>
            <a:r>
              <a:t>Billable Report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Quick Look ,shape ,  Clients: ,  Clients: ,card ,card ,Cancelled Bill: ,Converted Bill: ,  Hours: ,card ,card ,card ,card ,  Clients: ,textbox ,pieChart ,shape ,tableEx ,shape ,  Providers: ,card ,  Providers: ,card ,card ,  Providers: ,Branch : ,2022 Hours By Branch -- Billable Cancellations Over Time ,2022 Hours By Branch -- Converted Billable Over Time ,tableEx ,2022 All Hours Converted/Cancelled ,2022 - present -- Hours Converted/Cancelled by Billable/Non-Bill ,actionButton ,pageNavigator ,shape ,shape ,slicer ,tableEx ,slicer ,slicer ,slicer ,slicer ,slicer ,slicer ,tableEx. Please refer to the notes on this slide for details">
            <a:hlinkClick r:id="rId1"/>
          </p:cNvPr>
          <p:cNvPicPr>
            <a:picLocks noChangeAspect="1"/>
          </p:cNvPicPr>
          <p:nvPr/>
        </p:nvPicPr>
        <p:blipFill>
          <a:blip r:embed="rId2"/>
          <a:stretch>
            <a:fillRect/>
          </a:stretch>
        </p:blipFill>
        <p:spPr>
          <a:xfrm>
            <a:off x="2867025" y="0"/>
            <a:ext cx="6448425" cy="6858000"/>
          </a:xfrm>
          <a:prstGeom prst="rect">
            <a:avLst/>
          </a:prstGeom>
          <a:noFill/>
        </p:spPr>
      </p:pic>
      <p:sp>
        <p:nvSpPr>
          <p:cNvPr id="4" name="Title" hidden="1"/>
          <p:cNvSpPr>
            <a:spLocks noGrp="1"/>
          </p:cNvSpPr>
          <p:nvPr>
            <p:ph type="title"/>
          </p:nvPr>
        </p:nvSpPr>
        <p:spPr/>
        <p:txBody>
          <a:bodyPr/>
          <a:lstStyle/>
          <a:p>
            <a:r>
              <a:t>Cancellation Report 1</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shape ,card ,card ,card ,card ,card ,card ,card ,card ,card ,slicer ,Top 3 Cancellation Reasons Last Year ,multiRowCard ,card ,card ,card ,card ,card ,card ,2022 All Hours Converted/Cancelled ,slicer ,Quick Look ,slicer ,slicer ,shape ,card ,card ,card ,textbox ,shape ,pieChart ,shape ,shape ,tableEx ,shape ,pageNavigator ,slicer ,actionButton ,Branch : ,shape ,shape ,Cancelled Last Month ,2022 All Hours Converted/Cancelled ,2022 All Hours Converted/Cancelled ,% of Billable Hours &amp; % of Cancelled Sessions ,% of Billable Sessions &amp; % of Cancelled ,All cancellation reasons and totals ,Cancellations In-Home v Clinic ,shape ,slicer ,tableEx ,slicer ,shape ,Cancelled Hrs This Year ,tableEx ,Cancelled Hrs This Month ,Cancelled Last Year. Please refer to the notes on this slide for details">
            <a:hlinkClick r:id="rId1"/>
          </p:cNvPr>
          <p:cNvPicPr>
            <a:picLocks noChangeAspect="1"/>
          </p:cNvPicPr>
          <p:nvPr/>
        </p:nvPicPr>
        <p:blipFill>
          <a:blip r:embed="rId2"/>
          <a:stretch>
            <a:fillRect/>
          </a:stretch>
        </p:blipFill>
        <p:spPr>
          <a:xfrm>
            <a:off x="2867025" y="0"/>
            <a:ext cx="6448425" cy="6858000"/>
          </a:xfrm>
          <a:prstGeom prst="rect">
            <a:avLst/>
          </a:prstGeom>
          <a:noFill/>
        </p:spPr>
      </p:pic>
      <p:sp>
        <p:nvSpPr>
          <p:cNvPr id="4" name="Title" hidden="1"/>
          <p:cNvSpPr>
            <a:spLocks noGrp="1"/>
          </p:cNvSpPr>
          <p:nvPr>
            <p:ph type="title"/>
          </p:nvPr>
        </p:nvSpPr>
        <p:spPr/>
        <p:txBody>
          <a:bodyPr/>
          <a:lstStyle/>
          <a:p>
            <a:r>
              <a:t>Cancellation Report 2</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pageNavigator ,shape ,tableEx ,All cancellation data &amp; stats by branch ,tableEx ,Client cancellation table ,tableEx ,shape ,shape ,slicer ,tableEx ,slicer ,Provider cancellation table ,shape ,shape ,Branch : ,actionButton ,slicer ,tableEx ,shape ,pieChart ,shape ,textbox ,card ,card ,card ,shape ,slicer ,slicer ,Quick Look ,slicer ,card ,card ,card ,card ,card ,card ,slicer ,card ,card ,card ,card ,card ,card ,card ,card ,card ,shape ,Quick Look: Cancelled billable hrs because... ,% of Billable Hours &amp; % of Cancelled Sessions ,&quot;Client cancelled - I didn't reschedule&quot; ,tableEx. Please refer to the notes on this slide for details">
            <a:hlinkClick r:id="rId1"/>
          </p:cNvPr>
          <p:cNvPicPr>
            <a:picLocks noChangeAspect="1"/>
          </p:cNvPicPr>
          <p:nvPr/>
        </p:nvPicPr>
        <p:blipFill>
          <a:blip r:embed="rId2"/>
          <a:stretch>
            <a:fillRect/>
          </a:stretch>
        </p:blipFill>
        <p:spPr>
          <a:xfrm>
            <a:off x="2867025" y="0"/>
            <a:ext cx="6448425" cy="6858000"/>
          </a:xfrm>
          <a:prstGeom prst="rect">
            <a:avLst/>
          </a:prstGeom>
          <a:noFill/>
        </p:spPr>
      </p:pic>
      <p:sp>
        <p:nvSpPr>
          <p:cNvPr id="4" name="Title" hidden="1"/>
          <p:cNvSpPr>
            <a:spLocks noGrp="1"/>
          </p:cNvSpPr>
          <p:nvPr>
            <p:ph type="title"/>
          </p:nvPr>
        </p:nvSpPr>
        <p:spPr/>
        <p:txBody>
          <a:bodyPr/>
          <a:lstStyle/>
          <a:p>
            <a:r>
              <a:t>Cancellation Report 3</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Branch : ,shape ,tableEx ,shape ,shape ,pieChart ,shape ,textbox ,card ,card ,card ,shape ,Quick Look ,card ,card ,card ,card ,card ,card ,card ,card ,card ,card ,card ,card ,shape ,card ,card ,card ,shape ,shape ,actionButton ,pageNavigator ,shape ,slicer ,tableEx ,slicer ,slicer ,slicer ,slicer ,slicer ,slicer. Please refer to the notes on this slide for details">
            <a:hlinkClick r:id="rId1"/>
          </p:cNvPr>
          <p:cNvPicPr>
            <a:picLocks noChangeAspect="1"/>
          </p:cNvPicPr>
          <p:nvPr/>
        </p:nvPicPr>
        <p:blipFill>
          <a:blip r:embed="rId2"/>
          <a:stretch>
            <a:fillRect/>
          </a:stretch>
        </p:blipFill>
        <p:spPr>
          <a:xfrm>
            <a:off x="2867025" y="0"/>
            <a:ext cx="6448425" cy="6858000"/>
          </a:xfrm>
          <a:prstGeom prst="rect">
            <a:avLst/>
          </a:prstGeom>
          <a:noFill/>
        </p:spPr>
      </p:pic>
      <p:sp>
        <p:nvSpPr>
          <p:cNvPr id="4" name="Title" hidden="1"/>
          <p:cNvSpPr>
            <a:spLocks noGrp="1"/>
          </p:cNvSpPr>
          <p:nvPr>
            <p:ph type="title"/>
          </p:nvPr>
        </p:nvSpPr>
        <p:spPr/>
        <p:txBody>
          <a:bodyPr/>
          <a:lstStyle/>
          <a:p>
            <a:r>
              <a:t>Cancellation header?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Top 5 Locations by Billable Hours ,shape ,tableEx ,shape ,pivotTable ,shape ,textbox ,  Clients: ,card ,card ,Converted Billable: ,Quick Look ,In Home -- Quick View 2022 ,Clinic -- Data by Branch ,In Home -- Data by Branch ,Clinic -- Quick View 2022 ,shape ,actionButton ,shape ,pageNavigator ,slicer ,tableEx ,slicer ,slicer ,shape ,slicer ,slicer ,slicer ,slicer. Please refer to the notes on this slide for details">
            <a:hlinkClick r:id="rId1"/>
          </p:cNvPr>
          <p:cNvPicPr>
            <a:picLocks noChangeAspect="1"/>
          </p:cNvPicPr>
          <p:nvPr/>
        </p:nvPicPr>
        <p:blipFill>
          <a:blip r:embed="rId2"/>
          <a:stretch>
            <a:fillRect/>
          </a:stretch>
        </p:blipFill>
        <p:spPr>
          <a:xfrm>
            <a:off x="2867025" y="0"/>
            <a:ext cx="6448425" cy="6858000"/>
          </a:xfrm>
          <a:prstGeom prst="rect">
            <a:avLst/>
          </a:prstGeom>
          <a:noFill/>
        </p:spPr>
      </p:pic>
      <p:sp>
        <p:nvSpPr>
          <p:cNvPr id="4" name="Title" hidden="1"/>
          <p:cNvSpPr>
            <a:spLocks noGrp="1"/>
          </p:cNvSpPr>
          <p:nvPr>
            <p:ph type="title"/>
          </p:nvPr>
        </p:nvSpPr>
        <p:spPr/>
        <p:txBody>
          <a:bodyPr/>
          <a:lstStyle/>
          <a:p>
            <a:r>
              <a:t>POS Report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title="This slide contains the following visuals: slicer ,Hours by Employee Position ,Branch: ,slicer ,slicer ,Quick Look ,slicer ,slicer ,shape ,  Clients: ,card ,BT/RBT: ,BCBA/BCaBA: ,  Hours: ,card ,card ,card ,card ,  Providers: ,textbox ,shape ,pieChart ,shape ,pivotTable ,shape ,shape ,textbox ,slicer ,slicer ,Hours by Code ,actionButton ,pageNavigator ,shape. Please refer to the notes on this slide for details">
            <a:hlinkClick r:id="rId1"/>
          </p:cNvPr>
          <p:cNvPicPr>
            <a:picLocks noChangeAspect="1"/>
          </p:cNvPicPr>
          <p:nvPr/>
        </p:nvPicPr>
        <p:blipFill>
          <a:blip r:embed="rId2"/>
          <a:stretch>
            <a:fillRect/>
          </a:stretch>
        </p:blipFill>
        <p:spPr>
          <a:xfrm>
            <a:off x="2867025" y="0"/>
            <a:ext cx="6448425" cy="6858000"/>
          </a:xfrm>
          <a:prstGeom prst="rect">
            <a:avLst/>
          </a:prstGeom>
          <a:noFill/>
        </p:spPr>
      </p:pic>
      <p:sp>
        <p:nvSpPr>
          <p:cNvPr id="4" name="Title" hidden="1"/>
          <p:cNvSpPr>
            <a:spLocks noGrp="1"/>
          </p:cNvSpPr>
          <p:nvPr>
            <p:ph type="title"/>
          </p:nvPr>
        </p:nvSpPr>
        <p:spPr/>
        <p:txBody>
          <a:bodyPr/>
          <a:lstStyle/>
          <a:p>
            <a:r>
              <a:t>Employee Main (wip)</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98" advClick="0" advTm="10000">
        <p15:prstTrans prst="airplane"/>
      </p:transition>
    </mc:Choice>
    <mc:Fallback>
      <p:transition spd="slow" advClick="0" advTm="10000">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Words>
  <Application>WPS Presentation</Application>
  <PresentationFormat>Widescreen</PresentationFormat>
  <Paragraphs>30</Paragraphs>
  <Slides>11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Segoe UI Light</vt:lpstr>
      <vt:lpstr>苹方-简</vt:lpstr>
      <vt:lpstr>Arial</vt:lpstr>
      <vt:lpstr>Segoe UI</vt:lpstr>
      <vt:lpstr>Segoe UI Semibold</vt:lpstr>
      <vt:lpstr>Microsoft YaHei</vt:lpstr>
      <vt:lpstr>汉仪旗黑</vt:lpstr>
      <vt:lpstr>Arial Unicode MS</vt:lpstr>
      <vt:lpstr>Calibri Light</vt:lpstr>
      <vt:lpstr>Helvetica Neue</vt:lpstr>
      <vt:lpstr>Calibri</vt:lpstr>
      <vt:lpstr>宋体-简</vt:lpstr>
      <vt:lpstr>Custom Design</vt:lpstr>
      <vt:lpstr>EAS Analytics-Reporting-v2</vt:lpstr>
      <vt:lpstr>All Hours Overview</vt:lpstr>
      <vt:lpstr>Billable Report</vt:lpstr>
      <vt:lpstr>Cancellation Report 1</vt:lpstr>
      <vt:lpstr>Cancellation Report 2</vt:lpstr>
      <vt:lpstr>Cancellation Report 3</vt:lpstr>
      <vt:lpstr>Cancellation header?</vt:lpstr>
      <vt:lpstr>POS Report</vt:lpstr>
      <vt:lpstr>Employee Main (wip)</vt:lpstr>
      <vt:lpstr>Search</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Jacob Fuerst</cp:lastModifiedBy>
  <cp:revision>5</cp:revision>
  <dcterms:created xsi:type="dcterms:W3CDTF">2023-01-27T23:19:56Z</dcterms:created>
  <dcterms:modified xsi:type="dcterms:W3CDTF">2023-01-27T23:19:56Z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1033-4.9.0.7859</vt:lpwstr>
  </property>
</Properties>
</file>